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sldIdLst>
    <p:sldId id="256" r:id="rId2"/>
    <p:sldId id="257" r:id="rId3"/>
    <p:sldId id="258" r:id="rId4"/>
    <p:sldId id="259" r:id="rId5"/>
    <p:sldId id="260" r:id="rId6"/>
    <p:sldId id="262" r:id="rId7"/>
    <p:sldId id="261" r:id="rId8"/>
    <p:sldId id="288" r:id="rId9"/>
    <p:sldId id="289" r:id="rId10"/>
    <p:sldId id="263" r:id="rId11"/>
    <p:sldId id="264" r:id="rId12"/>
    <p:sldId id="266" r:id="rId13"/>
    <p:sldId id="268" r:id="rId14"/>
    <p:sldId id="267" r:id="rId15"/>
    <p:sldId id="286" r:id="rId16"/>
    <p:sldId id="265" r:id="rId17"/>
    <p:sldId id="269" r:id="rId18"/>
    <p:sldId id="273" r:id="rId19"/>
    <p:sldId id="274" r:id="rId20"/>
    <p:sldId id="275" r:id="rId21"/>
    <p:sldId id="278" r:id="rId22"/>
    <p:sldId id="279" r:id="rId23"/>
    <p:sldId id="280" r:id="rId24"/>
    <p:sldId id="282" r:id="rId25"/>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07" autoAdjust="0"/>
    <p:restoredTop sz="94660"/>
  </p:normalViewPr>
  <p:slideViewPr>
    <p:cSldViewPr>
      <p:cViewPr varScale="1">
        <p:scale>
          <a:sx n="78" d="100"/>
          <a:sy n="78" d="100"/>
        </p:scale>
        <p:origin x="1742" y="6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34"/>
            <a:ext cx="84201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2549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05959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80337" y="274647"/>
            <a:ext cx="2414588"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536578" y="274647"/>
            <a:ext cx="7078663"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68506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316C76-F1A5-4352-887C-3B610E10BB01}"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3217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9"/>
            <a:ext cx="84201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316C76-F1A5-4352-887C-3B610E10BB01}" type="datetimeFigureOut">
              <a:rPr lang="en-IN" smtClean="0"/>
              <a:t>11-06-2024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4685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536575"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448300" y="1600206"/>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B316C76-F1A5-4352-887C-3B610E10BB01}" type="datetimeFigureOut">
              <a:rPr lang="en-IN" smtClean="0"/>
              <a:t>11-06-2024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23854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B316C76-F1A5-4352-887C-3B610E10BB01}" type="datetimeFigureOut">
              <a:rPr lang="en-IN" smtClean="0"/>
              <a:t>11-06-2024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294185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B316C76-F1A5-4352-887C-3B610E10BB01}" type="datetimeFigureOut">
              <a:rPr lang="en-IN" smtClean="0"/>
              <a:t>11-06-2024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780906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16C76-F1A5-4352-887C-3B610E10BB01}" type="datetimeFigureOut">
              <a:rPr lang="en-IN" smtClean="0"/>
              <a:t>11-06-2024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1418165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872972" y="27305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316C76-F1A5-4352-887C-3B610E10BB01}" type="datetimeFigureOut">
              <a:rPr lang="en-IN" smtClean="0"/>
              <a:t>11-06-2024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469567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316C76-F1A5-4352-887C-3B610E10BB01}" type="datetimeFigureOut">
              <a:rPr lang="en-IN" smtClean="0"/>
              <a:t>11-06-2024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403A93-1CF1-4BB5-B0BA-C8AAF0628444}" type="slidenum">
              <a:rPr lang="en-IN" smtClean="0"/>
              <a:t>‹#›</a:t>
            </a:fld>
            <a:endParaRPr lang="en-IN"/>
          </a:p>
        </p:txBody>
      </p:sp>
    </p:spTree>
    <p:extLst>
      <p:ext uri="{BB962C8B-B14F-4D97-AF65-F5344CB8AC3E}">
        <p14:creationId xmlns:p14="http://schemas.microsoft.com/office/powerpoint/2010/main" val="351754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16C76-F1A5-4352-887C-3B610E10BB01}" type="datetimeFigureOut">
              <a:rPr lang="en-IN" smtClean="0"/>
              <a:t>11-06-2024</a:t>
            </a:fld>
            <a:endParaRPr lang="en-IN"/>
          </a:p>
        </p:txBody>
      </p:sp>
      <p:sp>
        <p:nvSpPr>
          <p:cNvPr id="5" name="Footer Placeholder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03A93-1CF1-4BB5-B0BA-C8AAF0628444}" type="slidenum">
              <a:rPr lang="en-IN" smtClean="0"/>
              <a:t>‹#›</a:t>
            </a:fld>
            <a:endParaRPr lang="en-IN"/>
          </a:p>
        </p:txBody>
      </p:sp>
    </p:spTree>
    <p:extLst>
      <p:ext uri="{BB962C8B-B14F-4D97-AF65-F5344CB8AC3E}">
        <p14:creationId xmlns:p14="http://schemas.microsoft.com/office/powerpoint/2010/main" val="3093449677"/>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03581" y="1124744"/>
            <a:ext cx="6788327" cy="2308324"/>
          </a:xfrm>
          <a:prstGeom prst="rect">
            <a:avLst/>
          </a:prstGeom>
          <a:noFill/>
        </p:spPr>
        <p:txBody>
          <a:bodyPr wrap="square" lIns="91440" tIns="45720" rIns="91440" bIns="45720">
            <a:spAutoFit/>
          </a:bodyPr>
          <a:lstStyle/>
          <a:p>
            <a:pPr algn="ctr"/>
            <a:r>
              <a:rPr lang="en-IN"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Personal Portfolio Website</a:t>
            </a:r>
          </a:p>
          <a:p>
            <a:pPr algn="ctr"/>
            <a:r>
              <a:rPr lang="en-IN"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And</a:t>
            </a:r>
            <a:endParaRPr lang="en-U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11" name="Rectangle 10"/>
          <p:cNvSpPr/>
          <p:nvPr/>
        </p:nvSpPr>
        <p:spPr>
          <a:xfrm>
            <a:off x="1527043" y="3212976"/>
            <a:ext cx="6788327" cy="830997"/>
          </a:xfrm>
          <a:prstGeom prst="rect">
            <a:avLst/>
          </a:prstGeom>
          <a:noFill/>
        </p:spPr>
        <p:txBody>
          <a:bodyPr wrap="square" lIns="91440" tIns="45720" rIns="91440" bIns="45720">
            <a:spAutoFit/>
          </a:bodyPr>
          <a:lstStyle/>
          <a:p>
            <a:pPr algn="ctr"/>
            <a:r>
              <a:rPr lang="en-IN"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Image Slider</a:t>
            </a:r>
            <a:endParaRPr lang="en-US" sz="48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9" name="Rectangle 8"/>
          <p:cNvSpPr/>
          <p:nvPr/>
        </p:nvSpPr>
        <p:spPr>
          <a:xfrm>
            <a:off x="2770815" y="4414191"/>
            <a:ext cx="4053867" cy="1323439"/>
          </a:xfrm>
          <a:prstGeom prst="rect">
            <a:avLst/>
          </a:prstGeom>
          <a:noFill/>
        </p:spPr>
        <p:txBody>
          <a:bodyPr wrap="none" lIns="91440" tIns="45720" rIns="91440" bIns="45720">
            <a:spAutoFit/>
          </a:bodyPr>
          <a:lstStyle/>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By</a:t>
            </a:r>
          </a:p>
          <a:p>
            <a:pPr algn="ct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BISWAJEET POLLAI</a:t>
            </a:r>
          </a:p>
        </p:txBody>
      </p:sp>
    </p:spTree>
    <p:extLst>
      <p:ext uri="{BB962C8B-B14F-4D97-AF65-F5344CB8AC3E}">
        <p14:creationId xmlns:p14="http://schemas.microsoft.com/office/powerpoint/2010/main" val="412288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ARCHITECTURE DIAGRAMS</a:t>
            </a:r>
          </a:p>
        </p:txBody>
      </p:sp>
      <p:pic>
        <p:nvPicPr>
          <p:cNvPr id="3" name="Picture 2">
            <a:extLst>
              <a:ext uri="{FF2B5EF4-FFF2-40B4-BE49-F238E27FC236}">
                <a16:creationId xmlns:a16="http://schemas.microsoft.com/office/drawing/2014/main" id="{D0D99A5F-9DF1-405E-11B7-C63CEF54B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78" y="999892"/>
            <a:ext cx="8835033" cy="5544616"/>
          </a:xfrm>
          <a:prstGeom prst="rect">
            <a:avLst/>
          </a:prstGeom>
        </p:spPr>
      </p:pic>
    </p:spTree>
    <p:extLst>
      <p:ext uri="{BB962C8B-B14F-4D97-AF65-F5344CB8AC3E}">
        <p14:creationId xmlns:p14="http://schemas.microsoft.com/office/powerpoint/2010/main" val="55134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BENEFITS</a:t>
            </a:r>
          </a:p>
        </p:txBody>
      </p:sp>
      <p:sp>
        <p:nvSpPr>
          <p:cNvPr id="5" name="TextBox 4"/>
          <p:cNvSpPr txBox="1"/>
          <p:nvPr/>
        </p:nvSpPr>
        <p:spPr>
          <a:xfrm>
            <a:off x="632520" y="1412775"/>
            <a:ext cx="8712968" cy="4247317"/>
          </a:xfrm>
          <a:prstGeom prst="rect">
            <a:avLst/>
          </a:prstGeom>
          <a:noFill/>
        </p:spPr>
        <p:txBody>
          <a:bodyPr wrap="square" rtlCol="0">
            <a:spAutoFit/>
          </a:bodyPr>
          <a:lstStyle/>
          <a:p>
            <a:pPr marL="285750" indent="-285750">
              <a:buFont typeface="Wingdings" pitchFamily="2" charset="2"/>
              <a:buChar char="q"/>
            </a:pPr>
            <a:r>
              <a:rPr lang="en-IN" b="1" dirty="0"/>
              <a:t>Showcase Your Work</a:t>
            </a:r>
            <a:r>
              <a:rPr lang="en-IN" dirty="0"/>
              <a:t>:</a:t>
            </a:r>
            <a:endParaRPr lang="en-US" dirty="0"/>
          </a:p>
          <a:p>
            <a:pPr marL="742950" lvl="1" indent="-285750">
              <a:buFont typeface="Wingdings" pitchFamily="2" charset="2"/>
              <a:buChar char="§"/>
            </a:pPr>
            <a:r>
              <a:rPr lang="en-US" dirty="0"/>
              <a:t>It provides a centralized platform to display your projects, achievements, and skills. This is particularly useful for freelancers, artists, designers, and other creative professionals to exhibit their best work.</a:t>
            </a:r>
          </a:p>
          <a:p>
            <a:pPr marL="285750" indent="-285750">
              <a:buFont typeface="Wingdings" pitchFamily="2" charset="2"/>
              <a:buChar char="q"/>
            </a:pPr>
            <a:endParaRPr lang="en-US" dirty="0"/>
          </a:p>
          <a:p>
            <a:pPr marL="285750" indent="-285750">
              <a:buFont typeface="Wingdings" pitchFamily="2" charset="2"/>
              <a:buChar char="q"/>
            </a:pPr>
            <a:r>
              <a:rPr lang="en-IN" b="1" dirty="0"/>
              <a:t>Professional Presence</a:t>
            </a:r>
            <a:r>
              <a:rPr lang="en-IN" dirty="0"/>
              <a:t>:</a:t>
            </a:r>
            <a:endParaRPr lang="en-US" dirty="0"/>
          </a:p>
          <a:p>
            <a:pPr marL="742950" lvl="1" indent="-285750">
              <a:buFont typeface="Wingdings" pitchFamily="2" charset="2"/>
              <a:buChar char="§"/>
            </a:pPr>
            <a:r>
              <a:rPr lang="en-US" dirty="0"/>
              <a:t>Having a polished and professional website enhances your online presence. </a:t>
            </a:r>
          </a:p>
          <a:p>
            <a:pPr marL="742950" lvl="1" indent="-285750">
              <a:buFont typeface="Wingdings" pitchFamily="2" charset="2"/>
              <a:buChar char="§"/>
            </a:pPr>
            <a:r>
              <a:rPr lang="en-US" dirty="0"/>
              <a:t>It acts as a digital resume, making it easier for potential clients or employers to find and learn more about you.</a:t>
            </a:r>
          </a:p>
          <a:p>
            <a:pPr marL="285750" indent="-285750">
              <a:buFont typeface="Wingdings" pitchFamily="2" charset="2"/>
              <a:buChar char="q"/>
            </a:pPr>
            <a:endParaRPr lang="en-US" dirty="0"/>
          </a:p>
          <a:p>
            <a:pPr marL="285750" indent="-285750">
              <a:buFont typeface="Wingdings" pitchFamily="2" charset="2"/>
              <a:buChar char="q"/>
            </a:pPr>
            <a:r>
              <a:rPr lang="en-IN" b="1" dirty="0"/>
              <a:t>Accessibility</a:t>
            </a:r>
            <a:r>
              <a:rPr lang="en-IN" dirty="0"/>
              <a:t>:</a:t>
            </a:r>
            <a:endParaRPr lang="en-US" dirty="0"/>
          </a:p>
          <a:p>
            <a:pPr marL="742950" lvl="1" indent="-285750">
              <a:buFont typeface="Wingdings" pitchFamily="2" charset="2"/>
              <a:buChar char="§"/>
            </a:pPr>
            <a:r>
              <a:rPr lang="en-US" dirty="0"/>
              <a:t>Unlike physical portfolios or resumes, which are limited by geography and format, a website is accessible to anyone with an internet connection. This means your work can reach a much wider audience, potentially leading to more opportunities.</a:t>
            </a:r>
          </a:p>
          <a:p>
            <a:pPr marL="742950" lvl="1" indent="-285750">
              <a:buFont typeface="Wingdings" pitchFamily="2" charset="2"/>
              <a:buChar char="§"/>
            </a:pPr>
            <a:r>
              <a:rPr lang="en-US" dirty="0"/>
              <a:t>And too many benefits are there.</a:t>
            </a:r>
          </a:p>
        </p:txBody>
      </p:sp>
    </p:spTree>
    <p:extLst>
      <p:ext uri="{BB962C8B-B14F-4D97-AF65-F5344CB8AC3E}">
        <p14:creationId xmlns:p14="http://schemas.microsoft.com/office/powerpoint/2010/main" val="202397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a:t>
            </a:r>
          </a:p>
        </p:txBody>
      </p:sp>
      <p:pic>
        <p:nvPicPr>
          <p:cNvPr id="3" name="Picture 2">
            <a:extLst>
              <a:ext uri="{FF2B5EF4-FFF2-40B4-BE49-F238E27FC236}">
                <a16:creationId xmlns:a16="http://schemas.microsoft.com/office/drawing/2014/main" id="{EF45C6EB-B915-59EC-2100-E6FC8FBEE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6644"/>
            <a:ext cx="9906000" cy="4684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682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a:t>
            </a:r>
          </a:p>
        </p:txBody>
      </p:sp>
      <p:pic>
        <p:nvPicPr>
          <p:cNvPr id="5" name="Picture 4">
            <a:extLst>
              <a:ext uri="{FF2B5EF4-FFF2-40B4-BE49-F238E27FC236}">
                <a16:creationId xmlns:a16="http://schemas.microsoft.com/office/drawing/2014/main" id="{9FC6FC66-303D-6A0A-72AF-817582AA7E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47" y="1030970"/>
            <a:ext cx="5906198" cy="331264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3499D65-2133-C336-30E9-38B35CABE4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671" y="4341765"/>
            <a:ext cx="6900338" cy="24482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3964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a:t>
            </a:r>
          </a:p>
        </p:txBody>
      </p:sp>
      <p:pic>
        <p:nvPicPr>
          <p:cNvPr id="5" name="Picture 4">
            <a:extLst>
              <a:ext uri="{FF2B5EF4-FFF2-40B4-BE49-F238E27FC236}">
                <a16:creationId xmlns:a16="http://schemas.microsoft.com/office/drawing/2014/main" id="{0CA6C249-EF36-6BE2-28AD-EC3FACBEA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338" y="1196752"/>
            <a:ext cx="8675150" cy="253024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8FB5AD4-AC06-D776-3CB6-955C31B14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59" y="3923859"/>
            <a:ext cx="8675150" cy="27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1280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 IN MOBILE</a:t>
            </a:r>
          </a:p>
        </p:txBody>
      </p:sp>
      <p:pic>
        <p:nvPicPr>
          <p:cNvPr id="5" name="Picture 4">
            <a:extLst>
              <a:ext uri="{FF2B5EF4-FFF2-40B4-BE49-F238E27FC236}">
                <a16:creationId xmlns:a16="http://schemas.microsoft.com/office/drawing/2014/main" id="{DECCA537-BD42-326E-B74D-8B9D34931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12" y="1124744"/>
            <a:ext cx="2507206" cy="551723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95178DB-989E-BEF4-15C9-EC023664C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91" y="1124744"/>
            <a:ext cx="2952328" cy="55172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E498642-A094-84A9-7127-B8488448F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192" y="1124744"/>
            <a:ext cx="2991346" cy="5517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6101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CONCLUSION </a:t>
            </a:r>
          </a:p>
        </p:txBody>
      </p:sp>
      <p:sp>
        <p:nvSpPr>
          <p:cNvPr id="5" name="TextBox 4"/>
          <p:cNvSpPr txBox="1"/>
          <p:nvPr/>
        </p:nvSpPr>
        <p:spPr>
          <a:xfrm>
            <a:off x="632520" y="1412775"/>
            <a:ext cx="8712968" cy="4247317"/>
          </a:xfrm>
          <a:prstGeom prst="rect">
            <a:avLst/>
          </a:prstGeom>
          <a:noFill/>
        </p:spPr>
        <p:txBody>
          <a:bodyPr wrap="square" rtlCol="0">
            <a:spAutoFit/>
          </a:bodyPr>
          <a:lstStyle/>
          <a:p>
            <a:pPr marL="285750" indent="-285750">
              <a:buFont typeface="Wingdings" pitchFamily="2" charset="2"/>
              <a:buChar char="Ø"/>
            </a:pPr>
            <a:r>
              <a:rPr lang="en-US" dirty="0"/>
              <a:t>In conclusion, a personal portfolio website offers numerous benefits for professionals across various industries. It serves as a dynamic platform to showcase your work, skills, and achievements, allowing you to create a compelling narrative about your expertise and experience. </a:t>
            </a:r>
          </a:p>
          <a:p>
            <a:endParaRPr lang="en-US" dirty="0"/>
          </a:p>
          <a:p>
            <a:pPr marL="285750" indent="-285750">
              <a:buFont typeface="Wingdings" pitchFamily="2" charset="2"/>
              <a:buChar char="Ø"/>
            </a:pPr>
            <a:r>
              <a:rPr lang="en-US" dirty="0"/>
              <a:t>With complete control over design and content, you can tailor your website to reflect your personal brand and style, enhancing your professional presence online. Furthermore, a well-optimized website can increase your visibility, attract new opportunities, and facilitate networking with peers and potential clients. By demonstrating your technical skills and commitment to professionalism, a personal portfolio website helps to build trust and credibility in your field. Ultimately, investing in a personal portfolio website is a valuable step towards advancing your career or business objectives in today's digital age.</a:t>
            </a:r>
          </a:p>
          <a:p>
            <a:pPr marL="285750" indent="-285750">
              <a:buFont typeface="Wingdings" pitchFamily="2" charset="2"/>
              <a:buChar char="Ø"/>
            </a:pPr>
            <a:endParaRPr lang="en-US" dirty="0"/>
          </a:p>
          <a:p>
            <a:pPr marL="285750" indent="-285750">
              <a:buFont typeface="Wingdings" pitchFamily="2" charset="2"/>
              <a:buChar char="Ø"/>
            </a:pPr>
            <a:r>
              <a:rPr lang="en-US" dirty="0"/>
              <a:t>My GitHub repo : https://github.com/biswajeetCodes/Personal-Portfolio-Website</a:t>
            </a:r>
          </a:p>
        </p:txBody>
      </p:sp>
    </p:spTree>
    <p:extLst>
      <p:ext uri="{BB962C8B-B14F-4D97-AF65-F5344CB8AC3E}">
        <p14:creationId xmlns:p14="http://schemas.microsoft.com/office/powerpoint/2010/main" val="954642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64904"/>
            <a:ext cx="9906000" cy="1015663"/>
          </a:xfrm>
          <a:prstGeom prst="rect">
            <a:avLst/>
          </a:prstGeom>
          <a:noFill/>
        </p:spPr>
        <p:txBody>
          <a:bodyPr wrap="square" lIns="91440" tIns="45720" rIns="91440" bIns="45720">
            <a:spAutoFit/>
          </a:bodyPr>
          <a:lstStyle/>
          <a:p>
            <a:pPr algn="ctr"/>
            <a:r>
              <a:rPr lang="en-IN" sz="6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IMAGE SLIDER</a:t>
            </a:r>
            <a:endParaRPr lang="en-US" sz="60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692802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AIM OF THE PROJECT</a:t>
            </a:r>
          </a:p>
        </p:txBody>
      </p:sp>
      <p:sp>
        <p:nvSpPr>
          <p:cNvPr id="5" name="TextBox 4"/>
          <p:cNvSpPr txBox="1"/>
          <p:nvPr/>
        </p:nvSpPr>
        <p:spPr>
          <a:xfrm>
            <a:off x="632520" y="1268760"/>
            <a:ext cx="8712968" cy="3139321"/>
          </a:xfrm>
          <a:prstGeom prst="rect">
            <a:avLst/>
          </a:prstGeom>
          <a:noFill/>
        </p:spPr>
        <p:txBody>
          <a:bodyPr wrap="square" rtlCol="0">
            <a:spAutoFit/>
          </a:bodyPr>
          <a:lstStyle/>
          <a:p>
            <a:pPr marL="285750" indent="-285750" algn="just">
              <a:buFont typeface="Wingdings" pitchFamily="2" charset="2"/>
              <a:buChar char="v"/>
            </a:pPr>
            <a:r>
              <a:rPr lang="en-US" dirty="0"/>
              <a:t>The aim of the "Image Slider" project is to create a dynamic and visually engaging interface that allows users to view a collection of images in a seamless and interactive manner. This project aims to develop a user-friendly image slider component that can be easily integrated into websites or applications, enhancing the overall user experience.</a:t>
            </a:r>
          </a:p>
          <a:p>
            <a:pPr algn="just"/>
            <a:endParaRPr lang="en-US" dirty="0"/>
          </a:p>
          <a:p>
            <a:pPr marL="285750" indent="-285750" algn="just">
              <a:buFont typeface="Wingdings" pitchFamily="2" charset="2"/>
              <a:buChar char="v"/>
            </a:pPr>
            <a:r>
              <a:rPr lang="en-US" dirty="0"/>
              <a:t> The primary objectives include designing an intuitive navigation system, implementing smooth transitions between images, optimizing performance for various devices and screen sizes, and providing customization options for developers to tailor the slider to their specific needs. Through this project, we aim to deliver a versatile and efficient image slider solution that meets the demands of modern web development and enhances the presentation of visual content online.</a:t>
            </a:r>
            <a:endParaRPr lang="en-IN" dirty="0"/>
          </a:p>
        </p:txBody>
      </p:sp>
    </p:spTree>
    <p:extLst>
      <p:ext uri="{BB962C8B-B14F-4D97-AF65-F5344CB8AC3E}">
        <p14:creationId xmlns:p14="http://schemas.microsoft.com/office/powerpoint/2010/main" val="855289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OBJECTIVE OF THIS PROJECT</a:t>
            </a:r>
          </a:p>
        </p:txBody>
      </p:sp>
      <p:sp>
        <p:nvSpPr>
          <p:cNvPr id="2" name="TextBox 1">
            <a:extLst>
              <a:ext uri="{FF2B5EF4-FFF2-40B4-BE49-F238E27FC236}">
                <a16:creationId xmlns:a16="http://schemas.microsoft.com/office/drawing/2014/main" id="{29B24EEA-65B0-FFB9-9C23-2A0949066758}"/>
              </a:ext>
            </a:extLst>
          </p:cNvPr>
          <p:cNvSpPr txBox="1"/>
          <p:nvPr/>
        </p:nvSpPr>
        <p:spPr>
          <a:xfrm>
            <a:off x="632520" y="1268760"/>
            <a:ext cx="8712968" cy="3970318"/>
          </a:xfrm>
          <a:prstGeom prst="rect">
            <a:avLst/>
          </a:prstGeom>
          <a:noFill/>
        </p:spPr>
        <p:txBody>
          <a:bodyPr wrap="square" rtlCol="0">
            <a:spAutoFit/>
          </a:bodyPr>
          <a:lstStyle/>
          <a:p>
            <a:pPr marL="285750" indent="-285750" algn="just">
              <a:buFont typeface="Wingdings" pitchFamily="2" charset="2"/>
              <a:buChar char="v"/>
            </a:pPr>
            <a:r>
              <a:rPr lang="en-US" dirty="0"/>
              <a:t>The primary goal is to engage users by presenting them with visually appealing content in a convenient and interactive format.</a:t>
            </a:r>
          </a:p>
          <a:p>
            <a:pPr algn="just"/>
            <a:endParaRPr lang="en-US" dirty="0"/>
          </a:p>
          <a:p>
            <a:pPr marL="285750" indent="-285750" algn="just">
              <a:buFont typeface="Wingdings" pitchFamily="2" charset="2"/>
              <a:buChar char="v"/>
            </a:pPr>
            <a:r>
              <a:rPr lang="en-US" dirty="0"/>
              <a:t>The image slider should showcase image in an </a:t>
            </a:r>
            <a:r>
              <a:rPr lang="en-IN" dirty="0"/>
              <a:t>aesthetically pleasing</a:t>
            </a:r>
            <a:r>
              <a:rPr lang="en-US" dirty="0"/>
              <a:t> way, possibly including transitions, animations, or other effects to enhance the visual experience.</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It should be easy for users to navigate through the images, whether by clicking buttons, swiping on touch screens, or utilizing other intuitive controls..</a:t>
            </a:r>
          </a:p>
          <a:p>
            <a:pPr algn="just"/>
            <a:endParaRPr lang="en-US" dirty="0"/>
          </a:p>
          <a:p>
            <a:pPr marL="285750" indent="-285750" algn="just">
              <a:buFont typeface="Wingdings" pitchFamily="2" charset="2"/>
              <a:buChar char="v"/>
            </a:pPr>
            <a:r>
              <a:rPr lang="en-US" dirty="0"/>
              <a:t>The slider should be responsive and work well on various devices and screen sizes, including desktops, tablets, and mobile phones.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Ensuring that the slider is accessible to users with disabilities, including support for keyboard navigation and screen reader compatibility.</a:t>
            </a:r>
            <a:endParaRPr lang="en-IN" dirty="0"/>
          </a:p>
        </p:txBody>
      </p:sp>
      <p:sp>
        <p:nvSpPr>
          <p:cNvPr id="3" name="Rectangle 1">
            <a:extLst>
              <a:ext uri="{FF2B5EF4-FFF2-40B4-BE49-F238E27FC236}">
                <a16:creationId xmlns:a16="http://schemas.microsoft.com/office/drawing/2014/main" id="{0A65223C-9F25-B302-DF1A-A502B9B46F84}"/>
              </a:ext>
            </a:extLst>
          </p:cNvPr>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image slider should showcase images in an aesthetically pleasing way, possibly including transitions, animations, or other effects to enhance the visual experience.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5426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r>
              <a:rPr lang="en-IN" sz="2800" b="1" dirty="0"/>
              <a:t>INTRODUCTION</a:t>
            </a:r>
          </a:p>
        </p:txBody>
      </p:sp>
      <p:sp>
        <p:nvSpPr>
          <p:cNvPr id="5" name="TextBox 4"/>
          <p:cNvSpPr txBox="1"/>
          <p:nvPr/>
        </p:nvSpPr>
        <p:spPr>
          <a:xfrm>
            <a:off x="632520" y="1268760"/>
            <a:ext cx="7776864" cy="2308324"/>
          </a:xfrm>
          <a:prstGeom prst="rect">
            <a:avLst/>
          </a:prstGeom>
          <a:noFill/>
        </p:spPr>
        <p:txBody>
          <a:bodyPr wrap="square" rtlCol="0">
            <a:spAutoFit/>
          </a:bodyPr>
          <a:lstStyle/>
          <a:p>
            <a:pPr marL="285750" indent="-285750">
              <a:buFont typeface="Arial" pitchFamily="34" charset="0"/>
              <a:buChar char="•"/>
            </a:pPr>
            <a:r>
              <a:rPr lang="en-US" dirty="0"/>
              <a:t>My name is </a:t>
            </a:r>
            <a:r>
              <a:rPr lang="en-US" dirty="0" err="1"/>
              <a:t>Biswajeet</a:t>
            </a:r>
            <a:r>
              <a:rPr lang="en-US" dirty="0"/>
              <a:t> </a:t>
            </a:r>
            <a:r>
              <a:rPr lang="en-US" dirty="0" err="1"/>
              <a:t>Pollai</a:t>
            </a:r>
            <a:r>
              <a:rPr lang="en-US" dirty="0"/>
              <a:t> and I joined this program one month ago.</a:t>
            </a:r>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r>
              <a:rPr lang="en-IN" dirty="0"/>
              <a:t> </a:t>
            </a:r>
            <a:r>
              <a:rPr lang="en-US" dirty="0"/>
              <a:t>I have worked on two projects, and I will explain these two projects in my report, one by one.</a:t>
            </a:r>
          </a:p>
          <a:p>
            <a:pPr marL="285750" indent="-285750">
              <a:buFont typeface="Arial" pitchFamily="34" charset="0"/>
              <a:buChar char="•"/>
            </a:pPr>
            <a:endParaRPr lang="en-US" dirty="0"/>
          </a:p>
          <a:p>
            <a:pPr marL="285750" indent="-285750">
              <a:buFont typeface="Arial" pitchFamily="34" charset="0"/>
              <a:buChar char="•"/>
            </a:pPr>
            <a:r>
              <a:rPr lang="en-US" dirty="0"/>
              <a:t> My first project name is </a:t>
            </a:r>
            <a:r>
              <a:rPr lang="en-IN" dirty="0"/>
              <a:t>Personal Portfolio Website and</a:t>
            </a:r>
            <a:r>
              <a:rPr lang="en-US" dirty="0"/>
              <a:t> my another project name is Image Slider.</a:t>
            </a:r>
            <a:endParaRPr lang="en-IN" dirty="0"/>
          </a:p>
        </p:txBody>
      </p:sp>
    </p:spTree>
    <p:extLst>
      <p:ext uri="{BB962C8B-B14F-4D97-AF65-F5344CB8AC3E}">
        <p14:creationId xmlns:p14="http://schemas.microsoft.com/office/powerpoint/2010/main" val="348180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SOFTWARE USED</a:t>
            </a:r>
          </a:p>
        </p:txBody>
      </p:sp>
      <p:sp>
        <p:nvSpPr>
          <p:cNvPr id="5" name="TextBox 4"/>
          <p:cNvSpPr txBox="1"/>
          <p:nvPr/>
        </p:nvSpPr>
        <p:spPr>
          <a:xfrm>
            <a:off x="632520" y="1412776"/>
            <a:ext cx="8712968" cy="1477328"/>
          </a:xfrm>
          <a:prstGeom prst="rect">
            <a:avLst/>
          </a:prstGeom>
          <a:noFill/>
        </p:spPr>
        <p:txBody>
          <a:bodyPr wrap="square" rtlCol="0">
            <a:spAutoFit/>
          </a:bodyPr>
          <a:lstStyle/>
          <a:p>
            <a:pPr marL="285750" indent="-285750" algn="just">
              <a:buFont typeface="Wingdings" pitchFamily="2" charset="2"/>
              <a:buChar char="v"/>
            </a:pPr>
            <a:r>
              <a:rPr lang="en-US" dirty="0"/>
              <a:t>Front End: HTML5, CSS</a:t>
            </a:r>
          </a:p>
          <a:p>
            <a:pPr algn="just"/>
            <a:endParaRPr lang="en-US" dirty="0"/>
          </a:p>
          <a:p>
            <a:pPr marL="285750" indent="-285750" algn="just">
              <a:buFont typeface="Wingdings" pitchFamily="2" charset="2"/>
              <a:buChar char="v"/>
            </a:pPr>
            <a:r>
              <a:rPr lang="en-US" dirty="0"/>
              <a:t>Back End: </a:t>
            </a:r>
            <a:r>
              <a:rPr lang="en-IN" dirty="0"/>
              <a:t>Java Script</a:t>
            </a:r>
            <a:endParaRPr lang="en-US" dirty="0"/>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p:txBody>
      </p:sp>
      <p:sp>
        <p:nvSpPr>
          <p:cNvPr id="6" name="TextBox 5"/>
          <p:cNvSpPr txBox="1"/>
          <p:nvPr/>
        </p:nvSpPr>
        <p:spPr>
          <a:xfrm>
            <a:off x="638673" y="3284984"/>
            <a:ext cx="8712968" cy="1200329"/>
          </a:xfrm>
          <a:prstGeom prst="rect">
            <a:avLst/>
          </a:prstGeom>
          <a:noFill/>
        </p:spPr>
        <p:txBody>
          <a:bodyPr wrap="square" rtlCol="0">
            <a:spAutoFit/>
          </a:bodyPr>
          <a:lstStyle/>
          <a:p>
            <a:r>
              <a:rPr lang="en-US" b="1" dirty="0"/>
              <a:t>Technical Details</a:t>
            </a:r>
          </a:p>
          <a:p>
            <a:endParaRPr lang="en-US" b="1" dirty="0"/>
          </a:p>
          <a:p>
            <a:pPr marL="285750" indent="-285750">
              <a:buFont typeface="Wingdings" pitchFamily="2" charset="2"/>
              <a:buChar char="q"/>
            </a:pPr>
            <a:r>
              <a:rPr lang="en-US" b="1" dirty="0"/>
              <a:t>Frontend:</a:t>
            </a:r>
            <a:r>
              <a:rPr lang="en-US" dirty="0"/>
              <a:t> Developed using HTML, CSS, and JavaScript to provide a responsive and intuitive user experience.</a:t>
            </a:r>
          </a:p>
        </p:txBody>
      </p:sp>
    </p:spTree>
    <p:extLst>
      <p:ext uri="{BB962C8B-B14F-4D97-AF65-F5344CB8AC3E}">
        <p14:creationId xmlns:p14="http://schemas.microsoft.com/office/powerpoint/2010/main" val="1275857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BENEFITS</a:t>
            </a:r>
          </a:p>
        </p:txBody>
      </p:sp>
      <p:sp>
        <p:nvSpPr>
          <p:cNvPr id="5" name="TextBox 4"/>
          <p:cNvSpPr txBox="1"/>
          <p:nvPr/>
        </p:nvSpPr>
        <p:spPr>
          <a:xfrm>
            <a:off x="632520" y="999892"/>
            <a:ext cx="8712968" cy="3970318"/>
          </a:xfrm>
          <a:prstGeom prst="rect">
            <a:avLst/>
          </a:prstGeom>
          <a:noFill/>
        </p:spPr>
        <p:txBody>
          <a:bodyPr wrap="square" rtlCol="0">
            <a:spAutoFit/>
          </a:bodyPr>
          <a:lstStyle/>
          <a:p>
            <a:pPr marL="285750" indent="-285750">
              <a:buFont typeface="Wingdings" pitchFamily="2" charset="2"/>
              <a:buChar char="v"/>
            </a:pPr>
            <a:r>
              <a:rPr lang="en-IN" b="1" dirty="0"/>
              <a:t>Visual Appeal:</a:t>
            </a:r>
          </a:p>
          <a:p>
            <a:endParaRPr lang="en-IN" b="1" dirty="0"/>
          </a:p>
          <a:p>
            <a:pPr marL="742950" lvl="1" indent="-285750">
              <a:buFont typeface="Arial" pitchFamily="34" charset="0"/>
              <a:buChar char="•"/>
            </a:pPr>
            <a:r>
              <a:rPr lang="en-US" dirty="0"/>
              <a:t>Image sliders provide a visually engaging way to showcase content, products, or images on a website. They can attract users' attention and make the website more aesthetically pleasing.</a:t>
            </a:r>
            <a:endParaRPr lang="en-US" b="1" dirty="0"/>
          </a:p>
          <a:p>
            <a:pPr marL="285750" indent="-285750">
              <a:buFont typeface="Wingdings" pitchFamily="2" charset="2"/>
              <a:buChar char="v"/>
            </a:pPr>
            <a:r>
              <a:rPr lang="en-IN" b="1" dirty="0"/>
              <a:t>Space Optimization:</a:t>
            </a:r>
            <a:endParaRPr lang="en-US" b="1" dirty="0"/>
          </a:p>
          <a:p>
            <a:pPr marL="742950" lvl="1" indent="-285750">
              <a:buFont typeface="Arial" pitchFamily="34" charset="0"/>
              <a:buChar char="•"/>
            </a:pPr>
            <a:r>
              <a:rPr lang="en-US" dirty="0"/>
              <a:t>Sliders allow you to display multiple images or pieces of content within a confined space on the webpage. This is particularly useful for websites with limited space or where you want to avoid cluttering the layout.</a:t>
            </a:r>
          </a:p>
          <a:p>
            <a:pPr marL="285750" indent="-285750">
              <a:buFont typeface="Wingdings" pitchFamily="2" charset="2"/>
              <a:buChar char="v"/>
            </a:pPr>
            <a:endParaRPr lang="en-US" dirty="0"/>
          </a:p>
          <a:p>
            <a:pPr marL="285750" indent="-285750">
              <a:buFont typeface="Wingdings" pitchFamily="2" charset="2"/>
              <a:buChar char="v"/>
            </a:pPr>
            <a:r>
              <a:rPr lang="en-IN" b="1" dirty="0"/>
              <a:t>Mobile Optimization: </a:t>
            </a:r>
          </a:p>
          <a:p>
            <a:pPr marL="742950" lvl="1" indent="-285750">
              <a:buFont typeface="Arial" pitchFamily="34" charset="0"/>
              <a:buChar char="•"/>
            </a:pPr>
            <a:r>
              <a:rPr lang="en-US" dirty="0"/>
              <a:t>Many image sliders are designed to be responsive, meaning they adapt to different screen sizes and devices. This ensures a consistent user experience across desktops, tablets, and smartphones.</a:t>
            </a:r>
          </a:p>
        </p:txBody>
      </p:sp>
    </p:spTree>
    <p:extLst>
      <p:ext uri="{BB962C8B-B14F-4D97-AF65-F5344CB8AC3E}">
        <p14:creationId xmlns:p14="http://schemas.microsoft.com/office/powerpoint/2010/main" val="1061796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a:t>
            </a:r>
          </a:p>
        </p:txBody>
      </p:sp>
      <p:pic>
        <p:nvPicPr>
          <p:cNvPr id="3" name="Picture 2">
            <a:extLst>
              <a:ext uri="{FF2B5EF4-FFF2-40B4-BE49-F238E27FC236}">
                <a16:creationId xmlns:a16="http://schemas.microsoft.com/office/drawing/2014/main" id="{0A99FF8A-E843-BA1E-F983-92294E5CC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0" y="1075483"/>
            <a:ext cx="9721080" cy="47070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283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SCREENSHOTS IN MOBILE</a:t>
            </a:r>
          </a:p>
        </p:txBody>
      </p:sp>
      <p:pic>
        <p:nvPicPr>
          <p:cNvPr id="5" name="Picture 4">
            <a:extLst>
              <a:ext uri="{FF2B5EF4-FFF2-40B4-BE49-F238E27FC236}">
                <a16:creationId xmlns:a16="http://schemas.microsoft.com/office/drawing/2014/main" id="{8995266B-E35C-2507-298A-45142FEDC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12" y="1231510"/>
            <a:ext cx="3107129" cy="536584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C57FB6C-AB7D-0050-53DD-00E5E3FE1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274" y="1231510"/>
            <a:ext cx="3048000" cy="5365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6413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CONCLUSION </a:t>
            </a:r>
          </a:p>
        </p:txBody>
      </p:sp>
      <p:sp>
        <p:nvSpPr>
          <p:cNvPr id="5" name="TextBox 4"/>
          <p:cNvSpPr txBox="1"/>
          <p:nvPr/>
        </p:nvSpPr>
        <p:spPr>
          <a:xfrm>
            <a:off x="492425" y="999892"/>
            <a:ext cx="8712968" cy="4247317"/>
          </a:xfrm>
          <a:prstGeom prst="rect">
            <a:avLst/>
          </a:prstGeom>
          <a:noFill/>
        </p:spPr>
        <p:txBody>
          <a:bodyPr wrap="square" rtlCol="0">
            <a:spAutoFit/>
          </a:bodyPr>
          <a:lstStyle/>
          <a:p>
            <a:pPr marL="285750" indent="-285750">
              <a:buFont typeface="Arial" pitchFamily="34" charset="0"/>
              <a:buChar char="•"/>
            </a:pPr>
            <a:r>
              <a:rPr lang="en-US" b="1" dirty="0"/>
              <a:t>Enhanced Visual Appeal:</a:t>
            </a:r>
            <a:r>
              <a:rPr lang="en-US" dirty="0"/>
              <a:t> The image slider adds visual interest to the website, capturing users' attention and improving overall aesthetics.</a:t>
            </a:r>
          </a:p>
          <a:p>
            <a:pPr marL="285750" indent="-285750">
              <a:buFont typeface="Arial" pitchFamily="34" charset="0"/>
              <a:buChar char="•"/>
            </a:pPr>
            <a:endParaRPr lang="en-US" dirty="0"/>
          </a:p>
          <a:p>
            <a:pPr marL="285750" indent="-285750">
              <a:buFont typeface="Arial" pitchFamily="34" charset="0"/>
              <a:buChar char="•"/>
            </a:pPr>
            <a:r>
              <a:rPr lang="en-US" b="1" dirty="0"/>
              <a:t>Optimized Space Usage:</a:t>
            </a:r>
            <a:r>
              <a:rPr lang="en-US" dirty="0"/>
              <a:t> By displaying multiple images within a confined space, the slider optimizes layout design and prevents clutter on the webpage.</a:t>
            </a:r>
          </a:p>
          <a:p>
            <a:pPr marL="285750" indent="-285750">
              <a:buFont typeface="Arial" pitchFamily="34" charset="0"/>
              <a:buChar char="•"/>
            </a:pPr>
            <a:endParaRPr lang="en-US" dirty="0"/>
          </a:p>
          <a:p>
            <a:pPr marL="285750" indent="-285750">
              <a:buFont typeface="Arial" pitchFamily="34" charset="0"/>
              <a:buChar char="•"/>
            </a:pPr>
            <a:r>
              <a:rPr lang="en-US" b="1" dirty="0"/>
              <a:t>Improved User Engagement:</a:t>
            </a:r>
            <a:r>
              <a:rPr lang="en-US" dirty="0"/>
              <a:t> With interactive navigation controls, users can easily explore the slider's content, leading to increased engagement and interaction with the website.</a:t>
            </a:r>
          </a:p>
          <a:p>
            <a:pPr marL="285750" indent="-285750">
              <a:buFont typeface="Arial" pitchFamily="34" charset="0"/>
              <a:buChar char="•"/>
            </a:pPr>
            <a:r>
              <a:rPr lang="en-US" b="1" dirty="0"/>
              <a:t>Promotion and Highlighting:</a:t>
            </a:r>
            <a:r>
              <a:rPr lang="en-US" dirty="0"/>
              <a:t> The slider provides a platform for promoting products, offers, or important messages, effectively highlighting key aspects of the website or business.</a:t>
            </a:r>
          </a:p>
          <a:p>
            <a:pPr marL="285750" indent="-285750">
              <a:buFont typeface="Arial" pitchFamily="34" charset="0"/>
              <a:buChar char="•"/>
            </a:pPr>
            <a:r>
              <a:rPr lang="en-US" dirty="0"/>
              <a:t>The slider is designed to be responsive, ensuring a seamless user experience across various devices and screen.</a:t>
            </a:r>
          </a:p>
          <a:p>
            <a:pPr marL="285750" indent="-285750">
              <a:buFont typeface="Arial" pitchFamily="34" charset="0"/>
              <a:buChar char="•"/>
            </a:pPr>
            <a:r>
              <a:rPr lang="en-US" dirty="0"/>
              <a:t>My GitHub repo : https://github.com/biswajeetCodes/Image-Slider</a:t>
            </a:r>
          </a:p>
        </p:txBody>
      </p:sp>
    </p:spTree>
    <p:extLst>
      <p:ext uri="{BB962C8B-B14F-4D97-AF65-F5344CB8AC3E}">
        <p14:creationId xmlns:p14="http://schemas.microsoft.com/office/powerpoint/2010/main" val="347035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564904"/>
            <a:ext cx="9906000" cy="769441"/>
          </a:xfrm>
          <a:prstGeom prst="rect">
            <a:avLst/>
          </a:prstGeom>
          <a:noFill/>
        </p:spPr>
        <p:txBody>
          <a:bodyPr wrap="square" lIns="91440" tIns="45720" rIns="91440" bIns="45720">
            <a:spAutoFit/>
          </a:bodyPr>
          <a:lstStyle/>
          <a:p>
            <a:pPr algn="ctr"/>
            <a:r>
              <a:rPr 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Personal Portfolio Website</a:t>
            </a:r>
            <a:endParaRPr lang="en-IN"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59802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AIM OF THE PROJECT</a:t>
            </a:r>
          </a:p>
        </p:txBody>
      </p:sp>
      <p:sp>
        <p:nvSpPr>
          <p:cNvPr id="5" name="TextBox 4"/>
          <p:cNvSpPr txBox="1"/>
          <p:nvPr/>
        </p:nvSpPr>
        <p:spPr>
          <a:xfrm>
            <a:off x="632520" y="1268760"/>
            <a:ext cx="8712968" cy="5632311"/>
          </a:xfrm>
          <a:prstGeom prst="rect">
            <a:avLst/>
          </a:prstGeom>
          <a:noFill/>
        </p:spPr>
        <p:txBody>
          <a:bodyPr wrap="square" rtlCol="0">
            <a:spAutoFit/>
          </a:bodyPr>
          <a:lstStyle/>
          <a:p>
            <a:pPr marL="285750" indent="-285750" algn="just">
              <a:buFont typeface="Wingdings" pitchFamily="2" charset="2"/>
              <a:buChar char="v"/>
            </a:pPr>
            <a:r>
              <a:rPr lang="en-US" dirty="0"/>
              <a:t>Designing a visually appealing and user-friendly website layout that reflects the individual's personality, creativity, and professionalism.</a:t>
            </a:r>
          </a:p>
          <a:p>
            <a:pPr algn="just"/>
            <a:endParaRPr lang="en-US" dirty="0"/>
          </a:p>
          <a:p>
            <a:pPr marL="285750" indent="-285750" algn="just">
              <a:buFont typeface="Wingdings" pitchFamily="2" charset="2"/>
              <a:buChar char="v"/>
            </a:pPr>
            <a:r>
              <a:rPr lang="en-US" dirty="0"/>
              <a:t>Providing sections to highlight the individual's skills, expertise, qualifications, and certifications, effectively demonstrating their competence in relevant areas.</a:t>
            </a:r>
          </a:p>
          <a:p>
            <a:pPr algn="just"/>
            <a:endParaRPr lang="en-US" dirty="0"/>
          </a:p>
          <a:p>
            <a:pPr marL="285750" indent="-285750" algn="just">
              <a:buFont typeface="Wingdings" pitchFamily="2" charset="2"/>
              <a:buChar char="v"/>
            </a:pPr>
            <a:r>
              <a:rPr lang="en-US" dirty="0"/>
              <a:t>Integrating the individual's resume or curriculum vitae (CV) into the website, ensuring that visitors can easily access detailed information about the individual's education, work history, achievements, and professional affiliations.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Ensuring that the website is responsive and accessible across various devices and screen sizes, providing a seamless browsing experience for visitors accessing the site from desktops, laptops, tablets, or smartphones.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Incorporating elements of personal branding, such as a unique logo, color scheme, typography, and storytelling, to create a memorable and distinctive online identity for the individual.</a:t>
            </a:r>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a:p>
            <a:pPr algn="just"/>
            <a:endParaRPr lang="en-IN" dirty="0"/>
          </a:p>
        </p:txBody>
      </p:sp>
    </p:spTree>
    <p:extLst>
      <p:ext uri="{BB962C8B-B14F-4D97-AF65-F5344CB8AC3E}">
        <p14:creationId xmlns:p14="http://schemas.microsoft.com/office/powerpoint/2010/main" val="379988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OBJECTIVE OF THIS PROJECT</a:t>
            </a:r>
          </a:p>
        </p:txBody>
      </p:sp>
      <p:sp>
        <p:nvSpPr>
          <p:cNvPr id="5" name="TextBox 4"/>
          <p:cNvSpPr txBox="1"/>
          <p:nvPr/>
        </p:nvSpPr>
        <p:spPr>
          <a:xfrm>
            <a:off x="632520" y="1268760"/>
            <a:ext cx="8712968" cy="4247317"/>
          </a:xfrm>
          <a:prstGeom prst="rect">
            <a:avLst/>
          </a:prstGeom>
          <a:noFill/>
        </p:spPr>
        <p:txBody>
          <a:bodyPr wrap="square" rtlCol="0">
            <a:spAutoFit/>
          </a:bodyPr>
          <a:lstStyle/>
          <a:p>
            <a:pPr marL="285750" indent="-285750" algn="just">
              <a:buFont typeface="Wingdings" pitchFamily="2" charset="2"/>
              <a:buChar char="v"/>
            </a:pPr>
            <a:r>
              <a:rPr lang="en-US" dirty="0"/>
              <a:t>To provide a centralized digital space where the individual can showcase their professional identity, including skills, experiences, and accomplishments, to potential employers, clients, and collaborators.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To effectively highlight the individual's achievements, projects, and works through a visually appealing portfolio section, providing detailed insights into their capabilities and expertise.</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To facilitate networking opportunities by including contact information, social media links, and interactive features that allow visitors to connect with the individual for potential collaborations, job opportunities, or inquiries.</a:t>
            </a:r>
          </a:p>
          <a:p>
            <a:pPr algn="just"/>
            <a:endParaRPr lang="en-US" dirty="0"/>
          </a:p>
          <a:p>
            <a:pPr marL="285750" indent="-285750" algn="just">
              <a:buFont typeface="Wingdings" pitchFamily="2" charset="2"/>
              <a:buChar char="v"/>
            </a:pPr>
            <a:r>
              <a:rPr lang="en-US" dirty="0"/>
              <a:t>To establish a strong personal brand by incorporating elements of branding, such as a unique logo, color scheme, typography, and storytelling, that effectively convey the individual's personality, values, and professional identity.</a:t>
            </a:r>
            <a:endParaRPr lang="en-IN" dirty="0"/>
          </a:p>
        </p:txBody>
      </p:sp>
    </p:spTree>
    <p:extLst>
      <p:ext uri="{BB962C8B-B14F-4D97-AF65-F5344CB8AC3E}">
        <p14:creationId xmlns:p14="http://schemas.microsoft.com/office/powerpoint/2010/main" val="4268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SOFTWARE USED</a:t>
            </a:r>
          </a:p>
        </p:txBody>
      </p:sp>
      <p:sp>
        <p:nvSpPr>
          <p:cNvPr id="5" name="TextBox 4"/>
          <p:cNvSpPr txBox="1"/>
          <p:nvPr/>
        </p:nvSpPr>
        <p:spPr>
          <a:xfrm>
            <a:off x="632520" y="1412776"/>
            <a:ext cx="8712968" cy="2031325"/>
          </a:xfrm>
          <a:prstGeom prst="rect">
            <a:avLst/>
          </a:prstGeom>
          <a:noFill/>
        </p:spPr>
        <p:txBody>
          <a:bodyPr wrap="square" rtlCol="0">
            <a:spAutoFit/>
          </a:bodyPr>
          <a:lstStyle/>
          <a:p>
            <a:pPr marL="285750" indent="-285750" algn="just">
              <a:buFont typeface="Wingdings" pitchFamily="2" charset="2"/>
              <a:buChar char="v"/>
            </a:pPr>
            <a:r>
              <a:rPr lang="en-US" dirty="0"/>
              <a:t>Front End: HTML5, CSS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Database type: Google Sheets</a:t>
            </a:r>
          </a:p>
          <a:p>
            <a:pPr marL="285750" indent="-285750" algn="just">
              <a:buFont typeface="Wingdings" pitchFamily="2" charset="2"/>
              <a:buChar char="v"/>
            </a:pPr>
            <a:endParaRPr lang="en-US" dirty="0"/>
          </a:p>
          <a:p>
            <a:pPr marL="285750" indent="-285750" algn="just">
              <a:buFont typeface="Wingdings" pitchFamily="2" charset="2"/>
              <a:buChar char="v"/>
            </a:pPr>
            <a:r>
              <a:rPr lang="en-US" dirty="0"/>
              <a:t>Back End: </a:t>
            </a:r>
            <a:r>
              <a:rPr lang="en-IN" dirty="0"/>
              <a:t>Java Script</a:t>
            </a:r>
            <a:endParaRPr lang="en-US" dirty="0"/>
          </a:p>
          <a:p>
            <a:pPr marL="285750" indent="-285750" algn="just">
              <a:buFont typeface="Wingdings" pitchFamily="2" charset="2"/>
              <a:buChar char="v"/>
            </a:pPr>
            <a:endParaRPr lang="en-US" dirty="0"/>
          </a:p>
          <a:p>
            <a:pPr marL="285750" indent="-285750" algn="just">
              <a:buFont typeface="Wingdings" pitchFamily="2" charset="2"/>
              <a:buChar char="v"/>
            </a:pPr>
            <a:endParaRPr lang="en-US" dirty="0"/>
          </a:p>
        </p:txBody>
      </p:sp>
      <p:sp>
        <p:nvSpPr>
          <p:cNvPr id="6" name="TextBox 5"/>
          <p:cNvSpPr txBox="1"/>
          <p:nvPr/>
        </p:nvSpPr>
        <p:spPr>
          <a:xfrm>
            <a:off x="632520" y="3619378"/>
            <a:ext cx="8712968" cy="2031325"/>
          </a:xfrm>
          <a:prstGeom prst="rect">
            <a:avLst/>
          </a:prstGeom>
          <a:noFill/>
        </p:spPr>
        <p:txBody>
          <a:bodyPr wrap="square" rtlCol="0">
            <a:spAutoFit/>
          </a:bodyPr>
          <a:lstStyle/>
          <a:p>
            <a:r>
              <a:rPr lang="en-US" b="1" dirty="0"/>
              <a:t>Technical Details</a:t>
            </a:r>
          </a:p>
          <a:p>
            <a:endParaRPr lang="en-US" b="1" dirty="0"/>
          </a:p>
          <a:p>
            <a:pPr marL="285750" indent="-285750">
              <a:buFont typeface="Wingdings" pitchFamily="2" charset="2"/>
              <a:buChar char="q"/>
            </a:pPr>
            <a:r>
              <a:rPr lang="en-US" b="1" dirty="0"/>
              <a:t>Frontend:</a:t>
            </a:r>
            <a:r>
              <a:rPr lang="en-US" dirty="0"/>
              <a:t> Developed using HTML, CSS, and JavaScript to provide a responsive and intuitive user experience.</a:t>
            </a:r>
          </a:p>
          <a:p>
            <a:pPr marL="285750" indent="-285750">
              <a:buFont typeface="Wingdings" pitchFamily="2" charset="2"/>
              <a:buChar char="q"/>
            </a:pPr>
            <a:endParaRPr lang="en-US" dirty="0"/>
          </a:p>
          <a:p>
            <a:pPr marL="285750" indent="-285750">
              <a:buFont typeface="Wingdings" pitchFamily="2" charset="2"/>
              <a:buChar char="q"/>
            </a:pPr>
            <a:r>
              <a:rPr lang="en-US" b="1" dirty="0"/>
              <a:t>Backend:</a:t>
            </a:r>
            <a:r>
              <a:rPr lang="en-US" dirty="0"/>
              <a:t> Utilizes Google Sheets, allowing for real-time data synchronization and storage.</a:t>
            </a:r>
          </a:p>
        </p:txBody>
      </p:sp>
    </p:spTree>
    <p:extLst>
      <p:ext uri="{BB962C8B-B14F-4D97-AF65-F5344CB8AC3E}">
        <p14:creationId xmlns:p14="http://schemas.microsoft.com/office/powerpoint/2010/main" val="180573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8504" y="476672"/>
            <a:ext cx="8352928" cy="523220"/>
          </a:xfrm>
          <a:prstGeom prst="rect">
            <a:avLst/>
          </a:prstGeom>
          <a:noFill/>
        </p:spPr>
        <p:txBody>
          <a:bodyPr wrap="square" rtlCol="0">
            <a:spAutoFit/>
          </a:bodyPr>
          <a:lstStyle/>
          <a:p>
            <a:pPr algn="just"/>
            <a:r>
              <a:rPr lang="en-IN" sz="2800" b="1" dirty="0"/>
              <a:t>USES INSTRUCTIONS</a:t>
            </a:r>
          </a:p>
        </p:txBody>
      </p:sp>
      <p:sp>
        <p:nvSpPr>
          <p:cNvPr id="5" name="TextBox 4"/>
          <p:cNvSpPr txBox="1"/>
          <p:nvPr/>
        </p:nvSpPr>
        <p:spPr>
          <a:xfrm>
            <a:off x="632520" y="1124744"/>
            <a:ext cx="8712968" cy="4801314"/>
          </a:xfrm>
          <a:prstGeom prst="rect">
            <a:avLst/>
          </a:prstGeom>
          <a:noFill/>
        </p:spPr>
        <p:txBody>
          <a:bodyPr wrap="square" rtlCol="0">
            <a:spAutoFit/>
          </a:bodyPr>
          <a:lstStyle/>
          <a:p>
            <a:pPr marL="285750" indent="-285750">
              <a:buFont typeface="Courier New" pitchFamily="49" charset="0"/>
              <a:buChar char="o"/>
            </a:pPr>
            <a:r>
              <a:rPr lang="en-IN" b="1" dirty="0"/>
              <a:t>Navigation:</a:t>
            </a:r>
            <a:endParaRPr lang="en-US" b="1" dirty="0"/>
          </a:p>
          <a:p>
            <a:pPr marL="285750" indent="-285750">
              <a:buFont typeface="Courier New" pitchFamily="49" charset="0"/>
              <a:buChar char="o"/>
            </a:pPr>
            <a:endParaRPr lang="en-US" dirty="0"/>
          </a:p>
          <a:p>
            <a:pPr marL="742950" lvl="1" indent="-285750">
              <a:buFont typeface="Arial" pitchFamily="34" charset="0"/>
              <a:buChar char="•"/>
            </a:pPr>
            <a:r>
              <a:rPr lang="en-US" dirty="0"/>
              <a:t>Use the navigation menu or buttons provided on the website to explore different sections such as Home, About Me, Portfolio, Resume, Contact, etc. </a:t>
            </a:r>
          </a:p>
          <a:p>
            <a:pPr marL="742950" lvl="1" indent="-285750">
              <a:buFont typeface="Arial" pitchFamily="34" charset="0"/>
              <a:buChar char="•"/>
            </a:pPr>
            <a:r>
              <a:rPr lang="en-US" dirty="0"/>
              <a:t>These sections are typically accessible through clearly labeled tabs or links.</a:t>
            </a:r>
          </a:p>
          <a:p>
            <a:pPr lvl="1"/>
            <a:endParaRPr lang="en-US" dirty="0"/>
          </a:p>
          <a:p>
            <a:pPr marL="285750" indent="-285750">
              <a:buFont typeface="Courier New" pitchFamily="49" charset="0"/>
              <a:buChar char="o"/>
            </a:pPr>
            <a:r>
              <a:rPr lang="en-IN" b="1" dirty="0"/>
              <a:t>Home Page:</a:t>
            </a:r>
            <a:endParaRPr lang="en-US" b="1" dirty="0"/>
          </a:p>
          <a:p>
            <a:pPr marL="742950" lvl="1" indent="-285750">
              <a:buFont typeface="Arial" pitchFamily="34" charset="0"/>
              <a:buChar char="•"/>
            </a:pPr>
            <a:r>
              <a:rPr lang="en-US" dirty="0"/>
              <a:t>Start by visiting the home page, which often serves as an introduction to the individual and their portfolio. </a:t>
            </a:r>
          </a:p>
          <a:p>
            <a:pPr marL="742950" lvl="1" indent="-285750">
              <a:buFont typeface="Arial" pitchFamily="34" charset="0"/>
              <a:buChar char="•"/>
            </a:pPr>
            <a:r>
              <a:rPr lang="en-US" dirty="0"/>
              <a:t>Here, you may find a brief overview, welcome message, or introductory video showcasing the individual's personality and skills.</a:t>
            </a:r>
          </a:p>
          <a:p>
            <a:pPr marL="742950" lvl="1" indent="-285750">
              <a:buFont typeface="Arial" pitchFamily="34" charset="0"/>
              <a:buChar char="•"/>
            </a:pPr>
            <a:endParaRPr lang="en-US" dirty="0"/>
          </a:p>
          <a:p>
            <a:pPr marL="285750" indent="-285750">
              <a:buFont typeface="Courier New" pitchFamily="49" charset="0"/>
              <a:buChar char="o"/>
            </a:pPr>
            <a:r>
              <a:rPr lang="en-IN" b="1" dirty="0"/>
              <a:t>About Me:</a:t>
            </a:r>
            <a:r>
              <a:rPr lang="en-IN" dirty="0"/>
              <a:t> </a:t>
            </a:r>
          </a:p>
          <a:p>
            <a:pPr marL="742950" lvl="1" indent="-285750">
              <a:buFont typeface="Arial" pitchFamily="34" charset="0"/>
              <a:buChar char="•"/>
            </a:pPr>
            <a:r>
              <a:rPr lang="en-US" dirty="0"/>
              <a:t>Navigate to the "About Me" section to learn more about the individual behind the portfolio. </a:t>
            </a:r>
          </a:p>
          <a:p>
            <a:pPr marL="742950" lvl="1" indent="-285750">
              <a:buFont typeface="Arial" pitchFamily="34" charset="0"/>
              <a:buChar char="•"/>
            </a:pPr>
            <a:r>
              <a:rPr lang="en-US" dirty="0"/>
              <a:t>This section may include information about their background, education, professional experience, skills, interests, and aspirations.</a:t>
            </a:r>
          </a:p>
        </p:txBody>
      </p:sp>
    </p:spTree>
    <p:extLst>
      <p:ext uri="{BB962C8B-B14F-4D97-AF65-F5344CB8AC3E}">
        <p14:creationId xmlns:p14="http://schemas.microsoft.com/office/powerpoint/2010/main" val="1395678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DF3CED-CDA1-5078-E8D0-8BDF938FFDBD}"/>
              </a:ext>
            </a:extLst>
          </p:cNvPr>
          <p:cNvSpPr txBox="1"/>
          <p:nvPr/>
        </p:nvSpPr>
        <p:spPr>
          <a:xfrm>
            <a:off x="488504" y="692696"/>
            <a:ext cx="8928992" cy="5632311"/>
          </a:xfrm>
          <a:prstGeom prst="rect">
            <a:avLst/>
          </a:prstGeom>
          <a:noFill/>
        </p:spPr>
        <p:txBody>
          <a:bodyPr wrap="square">
            <a:spAutoFit/>
          </a:bodyPr>
          <a:lstStyle/>
          <a:p>
            <a:pPr marL="285750" indent="-285750">
              <a:buFont typeface="Courier New" pitchFamily="49" charset="0"/>
              <a:buChar char="o"/>
            </a:pPr>
            <a:r>
              <a:rPr lang="en-IN" b="1" dirty="0"/>
              <a:t>Project Showcase:</a:t>
            </a:r>
          </a:p>
          <a:p>
            <a:pPr marL="285750" indent="-285750">
              <a:buFont typeface="Courier New" pitchFamily="49" charset="0"/>
              <a:buChar char="o"/>
            </a:pPr>
            <a:endParaRPr lang="en-IN" b="1" dirty="0"/>
          </a:p>
          <a:p>
            <a:pPr marL="742950" lvl="1" indent="-285750">
              <a:buFont typeface="Arial" pitchFamily="34" charset="0"/>
              <a:buChar char="•"/>
            </a:pPr>
            <a:r>
              <a:rPr lang="en-US" dirty="0"/>
              <a:t>Explore the portfolio section to view the individual's showcased projects, works, case studies, or achievements. </a:t>
            </a:r>
          </a:p>
          <a:p>
            <a:pPr marL="742950" lvl="1" indent="-285750">
              <a:buFont typeface="Arial" pitchFamily="34" charset="0"/>
              <a:buChar char="•"/>
            </a:pPr>
            <a:r>
              <a:rPr lang="en-US" dirty="0"/>
              <a:t>Each item in the portfolio is typically accompanied by a description, images, videos, or links providing additional details and context.</a:t>
            </a:r>
            <a:endParaRPr lang="en-IN" b="1" dirty="0"/>
          </a:p>
          <a:p>
            <a:pPr marL="285750" indent="-285750">
              <a:buFont typeface="Courier New" pitchFamily="49" charset="0"/>
              <a:buChar char="o"/>
            </a:pPr>
            <a:endParaRPr lang="en-IN" b="1" dirty="0"/>
          </a:p>
          <a:p>
            <a:pPr marL="285750" indent="-285750">
              <a:buFont typeface="Courier New" pitchFamily="49" charset="0"/>
              <a:buChar char="o"/>
            </a:pPr>
            <a:r>
              <a:rPr lang="en-IN" b="1" dirty="0"/>
              <a:t>Resume/CV:</a:t>
            </a:r>
          </a:p>
          <a:p>
            <a:pPr marL="285750" indent="-285750">
              <a:buFont typeface="Courier New" pitchFamily="49" charset="0"/>
              <a:buChar char="o"/>
            </a:pPr>
            <a:endParaRPr lang="en-IN" b="1" dirty="0"/>
          </a:p>
          <a:p>
            <a:pPr marL="742950" lvl="1" indent="-285750">
              <a:buFont typeface="Arial" pitchFamily="34" charset="0"/>
              <a:buChar char="•"/>
            </a:pPr>
            <a:r>
              <a:rPr lang="en-US" dirty="0"/>
              <a:t>Access the resume or curriculum vitae (CV) section to review the individual's detailed professional history, including education, work experience, certifications, awards, and accomplishments. </a:t>
            </a:r>
          </a:p>
          <a:p>
            <a:pPr marL="742950" lvl="1" indent="-285750">
              <a:buFont typeface="Arial" pitchFamily="34" charset="0"/>
              <a:buChar char="•"/>
            </a:pPr>
            <a:r>
              <a:rPr lang="en-US" dirty="0"/>
              <a:t>You may find downloadable PDF versions or interactive formats for viewing the resume.</a:t>
            </a:r>
          </a:p>
          <a:p>
            <a:pPr marL="285750" indent="-285750">
              <a:buFont typeface="Courier New" pitchFamily="49" charset="0"/>
              <a:buChar char="o"/>
            </a:pPr>
            <a:endParaRPr lang="en-IN" b="1" dirty="0"/>
          </a:p>
          <a:p>
            <a:pPr marL="285750" indent="-285750">
              <a:buFont typeface="Courier New" pitchFamily="49" charset="0"/>
              <a:buChar char="o"/>
            </a:pPr>
            <a:r>
              <a:rPr lang="en-IN" b="1" dirty="0"/>
              <a:t>Contact Information:</a:t>
            </a:r>
          </a:p>
          <a:p>
            <a:pPr marL="742950" lvl="1" indent="-285750">
              <a:buFont typeface="Arial" pitchFamily="34" charset="0"/>
              <a:buChar char="•"/>
            </a:pPr>
            <a:r>
              <a:rPr lang="en-US" dirty="0"/>
              <a:t>Locate the contact section to find the individual's contact information, including email address, phone number, and links to their social media profiles (e.g., LinkedIn, Twitter). Use this information to reach out for collaborations, job opportunities, or inquiries.</a:t>
            </a:r>
          </a:p>
        </p:txBody>
      </p:sp>
    </p:spTree>
    <p:extLst>
      <p:ext uri="{BB962C8B-B14F-4D97-AF65-F5344CB8AC3E}">
        <p14:creationId xmlns:p14="http://schemas.microsoft.com/office/powerpoint/2010/main" val="141587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D323DC-3512-3A89-3CFA-680777FBFD38}"/>
              </a:ext>
            </a:extLst>
          </p:cNvPr>
          <p:cNvSpPr txBox="1"/>
          <p:nvPr/>
        </p:nvSpPr>
        <p:spPr>
          <a:xfrm>
            <a:off x="488504" y="692696"/>
            <a:ext cx="8928992" cy="3416320"/>
          </a:xfrm>
          <a:prstGeom prst="rect">
            <a:avLst/>
          </a:prstGeom>
          <a:noFill/>
        </p:spPr>
        <p:txBody>
          <a:bodyPr wrap="square">
            <a:spAutoFit/>
          </a:bodyPr>
          <a:lstStyle/>
          <a:p>
            <a:pPr marL="285750" indent="-285750">
              <a:buFont typeface="Courier New" pitchFamily="49" charset="0"/>
              <a:buChar char="o"/>
            </a:pPr>
            <a:r>
              <a:rPr lang="en-IN" b="1" dirty="0"/>
              <a:t>Social Media Integration:</a:t>
            </a:r>
          </a:p>
          <a:p>
            <a:endParaRPr lang="en-IN" b="1" dirty="0"/>
          </a:p>
          <a:p>
            <a:pPr marL="742950" lvl="1" indent="-285750">
              <a:buFont typeface="Arial" pitchFamily="34" charset="0"/>
              <a:buChar char="•"/>
            </a:pPr>
            <a:r>
              <a:rPr lang="en-US" dirty="0"/>
              <a:t>Take advantage of any social media integration features to connect with the individual on various social networking platforms. Follow, connect, or engage with them to stay updated on their latest projects, updates, and activities.</a:t>
            </a:r>
          </a:p>
          <a:p>
            <a:pPr lvl="1"/>
            <a:endParaRPr lang="en-IN" b="1" dirty="0"/>
          </a:p>
          <a:p>
            <a:pPr marL="285750" indent="-285750">
              <a:buFont typeface="Courier New" pitchFamily="49" charset="0"/>
              <a:buChar char="o"/>
            </a:pPr>
            <a:r>
              <a:rPr lang="en-IN" b="1" dirty="0"/>
              <a:t>Responsive Design:</a:t>
            </a:r>
          </a:p>
          <a:p>
            <a:pPr marL="285750" indent="-285750">
              <a:buFont typeface="Courier New" pitchFamily="49" charset="0"/>
              <a:buChar char="o"/>
            </a:pPr>
            <a:endParaRPr lang="en-IN" b="1" dirty="0"/>
          </a:p>
          <a:p>
            <a:pPr marL="742950" lvl="1" indent="-285750">
              <a:buFont typeface="Arial" pitchFamily="34" charset="0"/>
              <a:buChar char="•"/>
            </a:pPr>
            <a:r>
              <a:rPr lang="en-US" dirty="0"/>
              <a:t>The website is designed to be responsive, meaning it adapts and optimizes its layout for various devices such as desktops, laptops, tablets, and smartphones. Enjoy a seamless browsing experience regardless of the device you're using.</a:t>
            </a:r>
          </a:p>
          <a:p>
            <a:pPr lvl="1"/>
            <a:endParaRPr lang="en-IN" b="1" dirty="0"/>
          </a:p>
        </p:txBody>
      </p:sp>
    </p:spTree>
    <p:extLst>
      <p:ext uri="{BB962C8B-B14F-4D97-AF65-F5344CB8AC3E}">
        <p14:creationId xmlns:p14="http://schemas.microsoft.com/office/powerpoint/2010/main" val="683622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362</TotalTime>
  <Words>1647</Words>
  <Application>Microsoft Office PowerPoint</Application>
  <PresentationFormat>A4 Paper (210x297 mm)</PresentationFormat>
  <Paragraphs>140</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SURUKULU GOBINDA</dc:creator>
  <cp:lastModifiedBy>BISWAJIT POLAI</cp:lastModifiedBy>
  <cp:revision>23</cp:revision>
  <dcterms:created xsi:type="dcterms:W3CDTF">2024-06-08T18:18:58Z</dcterms:created>
  <dcterms:modified xsi:type="dcterms:W3CDTF">2024-06-11T09:02:23Z</dcterms:modified>
</cp:coreProperties>
</file>